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72" r:id="rId4"/>
    <p:sldId id="273" r:id="rId5"/>
    <p:sldId id="274" r:id="rId6"/>
    <p:sldId id="276" r:id="rId7"/>
    <p:sldId id="275" r:id="rId8"/>
    <p:sldId id="277" r:id="rId9"/>
    <p:sldId id="271" r:id="rId10"/>
  </p:sldIdLst>
  <p:sldSz cx="9144000" cy="5143500" type="screen16x9"/>
  <p:notesSz cx="67818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4A1"/>
    <a:srgbClr val="FBDBB3"/>
    <a:srgbClr val="DDDDDD"/>
    <a:srgbClr val="777777"/>
    <a:srgbClr val="FFFFE6"/>
    <a:srgbClr val="CC0011"/>
    <a:srgbClr val="FE7A15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48" d="100"/>
          <a:sy n="148" d="100"/>
        </p:scale>
        <p:origin x="-564" y="-90"/>
      </p:cViewPr>
      <p:guideLst>
        <p:guide orient="horz" pos="3072"/>
        <p:guide pos="48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97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31363"/>
            <a:ext cx="297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631363"/>
            <a:ext cx="297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fld id="{9453F441-4E68-451F-B9EB-1481497EC41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256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04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5350"/>
            <a:ext cx="497522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107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DC7B1B-8BF6-4AE8-9F3A-2A97A211115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459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1143000" y="400050"/>
            <a:ext cx="5410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600" b="1">
              <a:latin typeface="Swis721 Hv BT" pitchFamily="34" charset="0"/>
            </a:endParaRPr>
          </a:p>
        </p:txBody>
      </p:sp>
      <p:sp>
        <p:nvSpPr>
          <p:cNvPr id="120843" name="Line 11"/>
          <p:cNvSpPr>
            <a:spLocks noChangeShapeType="1"/>
          </p:cNvSpPr>
          <p:nvPr/>
        </p:nvSpPr>
        <p:spPr bwMode="auto">
          <a:xfrm flipV="1">
            <a:off x="323528" y="4894262"/>
            <a:ext cx="7344097" cy="1766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de-DE"/>
          </a:p>
        </p:txBody>
      </p:sp>
      <p:sp>
        <p:nvSpPr>
          <p:cNvPr id="120844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19851"/>
            <a:ext cx="7772400" cy="144655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20845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07721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pic>
        <p:nvPicPr>
          <p:cNvPr id="8" name="Picture 63" descr="ldi-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46447"/>
            <a:ext cx="99077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6" descr="RP_sw_med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730354"/>
            <a:ext cx="1224262" cy="36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7013" y="-238689"/>
            <a:ext cx="6997700" cy="14465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04068" y="1257301"/>
            <a:ext cx="5392245" cy="277614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44F7C0-4A42-46AE-A8B8-F4A4A9CF1A3D}" type="datetime1">
              <a:rPr lang="de-DE"/>
              <a:pPr/>
              <a:t>21.08.2017</a:t>
            </a:fld>
            <a:endParaRPr lang="de-DE" sz="140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Präsentation</a:t>
            </a:r>
            <a:endParaRPr lang="de-DE" sz="14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Folie </a:t>
            </a:r>
            <a:fld id="{B60B688B-A697-43F6-9EF9-97E53E06605A}" type="slidenum">
              <a:rPr lang="de-DE"/>
              <a:pPr/>
              <a:t>‹Nr.›</a:t>
            </a:fld>
            <a:r>
              <a:rPr lang="de-DE"/>
              <a:t/>
            </a:r>
            <a:br>
              <a:rPr lang="de-DE"/>
            </a:b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6935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103602" y="198835"/>
            <a:ext cx="2893100" cy="31194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375116" y="198835"/>
            <a:ext cx="3976473" cy="31194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51DE00-1341-4FE3-8BF7-8CE4095CE0C3}" type="datetime1">
              <a:rPr lang="de-DE"/>
              <a:pPr/>
              <a:t>21.08.2017</a:t>
            </a:fld>
            <a:endParaRPr lang="de-DE" sz="140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Präsentation</a:t>
            </a:r>
            <a:endParaRPr lang="de-DE" sz="14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Folie </a:t>
            </a:r>
            <a:fld id="{FD217A19-E614-4E28-9B1C-247CAD21AD7D}" type="slidenum">
              <a:rPr lang="de-DE"/>
              <a:pPr/>
              <a:t>‹Nr.›</a:t>
            </a:fld>
            <a:r>
              <a:rPr lang="de-DE"/>
              <a:t/>
            </a:r>
            <a:br>
              <a:rPr lang="de-DE"/>
            </a:b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204680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7013" y="-238689"/>
            <a:ext cx="6997700" cy="14465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7013" y="1257301"/>
            <a:ext cx="8369300" cy="228370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F59B88-7A7D-46AD-84B6-1EFBB084C0CD}" type="datetime1">
              <a:rPr lang="de-DE"/>
              <a:pPr/>
              <a:t>21.08.2017</a:t>
            </a:fld>
            <a:endParaRPr lang="de-DE" sz="140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Präsentation</a:t>
            </a:r>
            <a:endParaRPr lang="de-DE" sz="14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Folie </a:t>
            </a:r>
            <a:fld id="{07D212E4-4A54-4974-B796-EF18D624B3AF}" type="slidenum">
              <a:rPr lang="de-DE"/>
              <a:pPr/>
              <a:t>‹Nr.›</a:t>
            </a:fld>
            <a:r>
              <a:rPr lang="de-DE"/>
              <a:t/>
            </a:r>
            <a:br>
              <a:rPr lang="de-DE"/>
            </a:b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3575913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93899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5065"/>
            <a:ext cx="77724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672CFD-907B-49FA-9F36-1F1F8CE6E64F}" type="datetime1">
              <a:rPr lang="de-DE"/>
              <a:pPr/>
              <a:t>21.08.2017</a:t>
            </a:fld>
            <a:endParaRPr lang="de-DE" sz="140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Präsentation</a:t>
            </a:r>
            <a:endParaRPr lang="de-DE" sz="14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Folie </a:t>
            </a:r>
            <a:fld id="{BA3D63DB-EED3-4CFD-8F92-A6BB1F661CC3}" type="slidenum">
              <a:rPr lang="de-DE"/>
              <a:pPr/>
              <a:t>‹Nr.›</a:t>
            </a:fld>
            <a:r>
              <a:rPr lang="de-DE"/>
              <a:t/>
            </a:r>
            <a:br>
              <a:rPr lang="de-DE"/>
            </a:b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2469135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7013" y="-238689"/>
            <a:ext cx="6997700" cy="14465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7013" y="1257301"/>
            <a:ext cx="4108450" cy="2431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87863" y="1257301"/>
            <a:ext cx="4108450" cy="2431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63BEAC-1FEC-4D53-B157-1D7837BD77DA}" type="datetime1">
              <a:rPr lang="de-DE"/>
              <a:pPr/>
              <a:t>21.08.2017</a:t>
            </a:fld>
            <a:endParaRPr lang="de-DE" sz="140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Präsentation</a:t>
            </a:r>
            <a:endParaRPr lang="de-DE" sz="140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Folie </a:t>
            </a:r>
            <a:fld id="{F1365D4F-9BC6-4DE6-91D7-BA227397225C}" type="slidenum">
              <a:rPr lang="de-DE"/>
              <a:pPr/>
              <a:t>‹Nr.›</a:t>
            </a:fld>
            <a:r>
              <a:rPr lang="de-DE"/>
              <a:t/>
            </a:r>
            <a:br>
              <a:rPr lang="de-DE"/>
            </a:b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1745585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88671"/>
            <a:ext cx="8229600" cy="14465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800160"/>
            <a:ext cx="4040188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123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800160"/>
            <a:ext cx="4041775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123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070BDA-2E9A-4E38-A0A3-17E75E9DA158}" type="datetime1">
              <a:rPr lang="de-DE"/>
              <a:pPr/>
              <a:t>21.08.2017</a:t>
            </a:fld>
            <a:endParaRPr lang="de-DE" sz="140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Präsentation</a:t>
            </a:r>
            <a:endParaRPr lang="de-DE" sz="140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Folie </a:t>
            </a:r>
            <a:fld id="{385D6EF5-A2C0-41DF-A5CB-5C59254D53F3}" type="slidenum">
              <a:rPr lang="de-DE"/>
              <a:pPr/>
              <a:t>‹Nr.›</a:t>
            </a:fld>
            <a:r>
              <a:rPr lang="de-DE"/>
              <a:t/>
            </a:r>
            <a:br>
              <a:rPr lang="de-DE"/>
            </a:b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192253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7013" y="-238689"/>
            <a:ext cx="6997700" cy="14465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AB6F25-E757-415B-8BE3-EB3D19FDB1BD}" type="datetime1">
              <a:rPr lang="de-DE"/>
              <a:pPr/>
              <a:t>21.08.2017</a:t>
            </a:fld>
            <a:endParaRPr lang="de-DE" sz="140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Präsentation</a:t>
            </a:r>
            <a:endParaRPr lang="de-DE" sz="140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Folie </a:t>
            </a:r>
            <a:fld id="{07F703CA-43C2-4BF7-BD2C-9BA4D097476B}" type="slidenum">
              <a:rPr lang="de-DE"/>
              <a:pPr/>
              <a:t>‹Nr.›</a:t>
            </a:fld>
            <a:r>
              <a:rPr lang="de-DE"/>
              <a:t/>
            </a:r>
            <a:br>
              <a:rPr lang="de-DE"/>
            </a:b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49808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01C330-F9BE-4DEE-B959-2A7F31A37FF8}" type="datetime1">
              <a:rPr lang="de-DE"/>
              <a:pPr/>
              <a:t>21.08.2017</a:t>
            </a:fld>
            <a:endParaRPr lang="de-DE" sz="140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Präsentation</a:t>
            </a:r>
            <a:endParaRPr lang="de-DE" sz="14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Folie </a:t>
            </a:r>
            <a:fld id="{66C85672-0120-45EE-91BA-43084E6DD4FA}" type="slidenum">
              <a:rPr lang="de-DE"/>
              <a:pPr/>
              <a:t>‹Nr.›</a:t>
            </a:fld>
            <a:r>
              <a:rPr lang="de-DE"/>
              <a:t/>
            </a:r>
            <a:br>
              <a:rPr lang="de-DE"/>
            </a:b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251088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60662"/>
            <a:ext cx="3008313" cy="10156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2776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F070FE-67C6-4F6C-B2F6-4F0E82E341BD}" type="datetime1">
              <a:rPr lang="de-DE"/>
              <a:pPr/>
              <a:t>21.08.2017</a:t>
            </a:fld>
            <a:endParaRPr lang="de-DE" sz="140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Präsentation</a:t>
            </a:r>
            <a:endParaRPr lang="de-DE" sz="140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Folie </a:t>
            </a:r>
            <a:fld id="{FD1B1FEF-431B-49D4-ACE6-4A041FC4E4A1}" type="slidenum">
              <a:rPr lang="de-DE"/>
              <a:pPr/>
              <a:t>‹Nr.›</a:t>
            </a:fld>
            <a:r>
              <a:rPr lang="de-DE"/>
              <a:t/>
            </a:r>
            <a:br>
              <a:rPr lang="de-DE"/>
            </a:b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53901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25394"/>
            <a:ext cx="548640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ABA139-9214-425F-B3D9-C32CC82A7F19}" type="datetime1">
              <a:rPr lang="de-DE"/>
              <a:pPr/>
              <a:t>21.08.2017</a:t>
            </a:fld>
            <a:endParaRPr lang="de-DE" sz="140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Präsentation</a:t>
            </a:r>
            <a:endParaRPr lang="de-DE" sz="140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Folie </a:t>
            </a:r>
            <a:fld id="{22B31295-3742-45C6-AF82-42C5D0B99CCB}" type="slidenum">
              <a:rPr lang="de-DE"/>
              <a:pPr/>
              <a:t>‹Nr.›</a:t>
            </a:fld>
            <a:r>
              <a:rPr lang="de-DE"/>
              <a:t/>
            </a:r>
            <a:br>
              <a:rPr lang="de-DE"/>
            </a:b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333659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259632" y="197227"/>
            <a:ext cx="65527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de-DE" sz="3600" b="1">
              <a:latin typeface="Swis721 Hv BT" pitchFamily="34" charset="0"/>
            </a:endParaRPr>
          </a:p>
        </p:txBody>
      </p:sp>
      <p:sp>
        <p:nvSpPr>
          <p:cNvPr id="25655" name="Rectangle 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7488" y="4913710"/>
            <a:ext cx="2133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08F0953D-6C12-446B-BFEE-9D3AF3358CA7}" type="datetime1">
              <a:rPr lang="de-DE"/>
              <a:pPr/>
              <a:t>21.08.2017</a:t>
            </a:fld>
            <a:endParaRPr lang="de-DE" sz="1400"/>
          </a:p>
        </p:txBody>
      </p:sp>
      <p:sp>
        <p:nvSpPr>
          <p:cNvPr id="25656" name="Rectangle 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78088" y="4913710"/>
            <a:ext cx="36780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de-DE"/>
              <a:t>Titel der Präsentation</a:t>
            </a:r>
            <a:endParaRPr lang="de-DE" sz="1400"/>
          </a:p>
        </p:txBody>
      </p:sp>
      <p:pic>
        <p:nvPicPr>
          <p:cNvPr id="25663" name="Picture 63" descr="ldi-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46447"/>
            <a:ext cx="99077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64" name="Rectangle 64"/>
          <p:cNvSpPr>
            <a:spLocks noGrp="1" noChangeArrowheads="1"/>
          </p:cNvSpPr>
          <p:nvPr>
            <p:ph type="title"/>
          </p:nvPr>
        </p:nvSpPr>
        <p:spPr bwMode="auto">
          <a:xfrm>
            <a:off x="227012" y="99865"/>
            <a:ext cx="74406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 einfügen</a:t>
            </a:r>
          </a:p>
        </p:txBody>
      </p:sp>
      <p:sp>
        <p:nvSpPr>
          <p:cNvPr id="25665" name="Rectangle 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3" y="1257301"/>
            <a:ext cx="8369300" cy="277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25666" name="Rectangle 6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28184" y="4912667"/>
            <a:ext cx="14009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/>
            </a:lvl1pPr>
          </a:lstStyle>
          <a:p>
            <a:r>
              <a:rPr lang="de-DE"/>
              <a:t>Folie </a:t>
            </a:r>
            <a:fld id="{BD4D5793-27E6-4FDA-9FFE-0198BF167294}" type="slidenum">
              <a:rPr lang="de-DE"/>
              <a:pPr/>
              <a:t>‹Nr.›</a:t>
            </a:fld>
            <a:r>
              <a:rPr lang="de-DE"/>
              <a:t/>
            </a:r>
            <a:br>
              <a:rPr lang="de-DE"/>
            </a:br>
            <a:endParaRPr lang="de-DE" sz="1400"/>
          </a:p>
        </p:txBody>
      </p:sp>
      <p:sp>
        <p:nvSpPr>
          <p:cNvPr id="25671" name="Rectangle 71"/>
          <p:cNvSpPr>
            <a:spLocks noChangeArrowheads="1"/>
          </p:cNvSpPr>
          <p:nvPr/>
        </p:nvSpPr>
        <p:spPr bwMode="auto">
          <a:xfrm>
            <a:off x="237230" y="757953"/>
            <a:ext cx="7430395" cy="4571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de-DE"/>
          </a:p>
        </p:txBody>
      </p:sp>
      <p:sp>
        <p:nvSpPr>
          <p:cNvPr id="25675" name="Line 75"/>
          <p:cNvSpPr>
            <a:spLocks noChangeShapeType="1"/>
          </p:cNvSpPr>
          <p:nvPr/>
        </p:nvSpPr>
        <p:spPr bwMode="auto">
          <a:xfrm flipV="1">
            <a:off x="341610" y="4889694"/>
            <a:ext cx="7415738" cy="148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de-DE"/>
          </a:p>
        </p:txBody>
      </p:sp>
      <p:pic>
        <p:nvPicPr>
          <p:cNvPr id="25676" name="Picture 76" descr="RP_sw_med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730354"/>
            <a:ext cx="1224262" cy="36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9851"/>
            <a:ext cx="7772400" cy="1446550"/>
          </a:xfrm>
        </p:spPr>
        <p:txBody>
          <a:bodyPr/>
          <a:lstStyle/>
          <a:p>
            <a:r>
              <a:rPr lang="de-DE" dirty="0" smtClean="0"/>
              <a:t>Das </a:t>
            </a:r>
            <a:r>
              <a:rPr lang="de-DE" dirty="0"/>
              <a:t>Backend in der TYPO3 LTS-Version </a:t>
            </a:r>
            <a:r>
              <a:rPr lang="de-DE" dirty="0" smtClean="0"/>
              <a:t>7.6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54C7-9F70-466D-B625-B223303E1454}" type="datetime1">
              <a:rPr lang="de-DE"/>
              <a:pPr/>
              <a:t>21.08.2017</a:t>
            </a:fld>
            <a:endParaRPr lang="de-DE" sz="140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Das Backend in der TYPO3 LTS-Version 7.6</a:t>
            </a:r>
            <a:endParaRPr lang="de-DE" sz="8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Folie </a:t>
            </a:r>
            <a:fld id="{363752A3-612D-47A2-B008-B4865E8E523D}" type="slidenum">
              <a:rPr lang="de-DE"/>
              <a:pPr/>
              <a:t>2</a:t>
            </a:fld>
            <a:r>
              <a:rPr lang="de-DE"/>
              <a:t/>
            </a:r>
            <a:br>
              <a:rPr lang="de-DE"/>
            </a:br>
            <a:endParaRPr lang="de-DE" sz="1400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2974"/>
            <a:ext cx="6997700" cy="523220"/>
          </a:xfrm>
        </p:spPr>
        <p:txBody>
          <a:bodyPr/>
          <a:lstStyle/>
          <a:p>
            <a:r>
              <a:rPr lang="de-DE" sz="2800" dirty="0" smtClean="0"/>
              <a:t>Das Backend-Login unter TYPO3 </a:t>
            </a:r>
            <a:r>
              <a:rPr lang="de-DE" sz="2800" dirty="0" smtClean="0"/>
              <a:t>7.6</a:t>
            </a:r>
            <a:endParaRPr lang="de-D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930278"/>
            <a:ext cx="3517179" cy="3817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54C7-9F70-466D-B625-B223303E1454}" type="datetime1">
              <a:rPr lang="de-DE"/>
              <a:pPr/>
              <a:t>21.08.2017</a:t>
            </a:fld>
            <a:endParaRPr lang="de-DE" sz="140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Das Backend in der TYPO3 LTS-Version 7.6</a:t>
            </a:r>
            <a:endParaRPr lang="de-DE" sz="8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Folie </a:t>
            </a:r>
            <a:fld id="{363752A3-612D-47A2-B008-B4865E8E523D}" type="slidenum">
              <a:rPr lang="de-DE"/>
              <a:pPr/>
              <a:t>3</a:t>
            </a:fld>
            <a:r>
              <a:rPr lang="de-DE"/>
              <a:t/>
            </a:r>
            <a:br>
              <a:rPr lang="de-DE"/>
            </a:br>
            <a:endParaRPr lang="de-DE" sz="1400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2974"/>
            <a:ext cx="6997700" cy="523220"/>
          </a:xfrm>
        </p:spPr>
        <p:txBody>
          <a:bodyPr/>
          <a:lstStyle/>
          <a:p>
            <a:r>
              <a:rPr lang="de-DE" sz="2800" dirty="0" smtClean="0"/>
              <a:t>Die Startseite im Backend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779662"/>
            <a:ext cx="8268857" cy="2964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46638" y="879057"/>
            <a:ext cx="9161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1" dirty="0"/>
              <a:t>Keine gravierenden Änderungen an den Funktionen in TYPO3! </a:t>
            </a:r>
          </a:p>
          <a:p>
            <a:r>
              <a:rPr lang="de-DE" sz="1800" dirty="0" smtClean="0"/>
              <a:t>Im Backend hat sich für die Redakteure in erster Linie das Design (z.B. Icons) geändert.</a:t>
            </a:r>
          </a:p>
        </p:txBody>
      </p:sp>
    </p:spTree>
    <p:extLst>
      <p:ext uri="{BB962C8B-B14F-4D97-AF65-F5344CB8AC3E}">
        <p14:creationId xmlns:p14="http://schemas.microsoft.com/office/powerpoint/2010/main" val="272553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54C7-9F70-466D-B625-B223303E1454}" type="datetime1">
              <a:rPr lang="de-DE"/>
              <a:pPr/>
              <a:t>21.08.2017</a:t>
            </a:fld>
            <a:endParaRPr lang="de-DE" sz="140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Das Backend in der TYPO3 LTS-Version 7.6</a:t>
            </a:r>
            <a:endParaRPr lang="de-DE" sz="8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Folie </a:t>
            </a:r>
            <a:fld id="{363752A3-612D-47A2-B008-B4865E8E523D}" type="slidenum">
              <a:rPr lang="de-DE"/>
              <a:pPr/>
              <a:t>4</a:t>
            </a:fld>
            <a:r>
              <a:rPr lang="de-DE"/>
              <a:t/>
            </a:r>
            <a:br>
              <a:rPr lang="de-DE"/>
            </a:br>
            <a:endParaRPr lang="de-DE" sz="1400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2974"/>
            <a:ext cx="6997700" cy="523220"/>
          </a:xfrm>
        </p:spPr>
        <p:txBody>
          <a:bodyPr/>
          <a:lstStyle/>
          <a:p>
            <a:r>
              <a:rPr lang="de-DE" sz="2800" dirty="0" smtClean="0"/>
              <a:t>Benutzereinstellung / Abmelden 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1708915"/>
            <a:ext cx="4176464" cy="3054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419242" y="987574"/>
            <a:ext cx="57294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Benutzereinstellungen und Login-Infos liegen im </a:t>
            </a:r>
          </a:p>
          <a:p>
            <a:r>
              <a:rPr lang="de-DE" sz="2000" dirty="0" smtClean="0"/>
              <a:t>Dropdown-Menü des Benutzernamens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9710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54C7-9F70-466D-B625-B223303E1454}" type="datetime1">
              <a:rPr lang="de-DE"/>
              <a:pPr/>
              <a:t>21.08.2017</a:t>
            </a:fld>
            <a:endParaRPr lang="de-DE" sz="140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Das Backend in der TYPO3 LTS-Version 7.6</a:t>
            </a:r>
            <a:endParaRPr lang="de-DE" sz="8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Folie </a:t>
            </a:r>
            <a:fld id="{363752A3-612D-47A2-B008-B4865E8E523D}" type="slidenum">
              <a:rPr lang="de-DE"/>
              <a:pPr/>
              <a:t>5</a:t>
            </a:fld>
            <a:r>
              <a:rPr lang="de-DE"/>
              <a:t/>
            </a:r>
            <a:br>
              <a:rPr lang="de-DE"/>
            </a:br>
            <a:endParaRPr lang="de-DE" sz="1400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2974"/>
            <a:ext cx="6997700" cy="523220"/>
          </a:xfrm>
        </p:spPr>
        <p:txBody>
          <a:bodyPr/>
          <a:lstStyle/>
          <a:p>
            <a:r>
              <a:rPr lang="de-DE" sz="2800" dirty="0" smtClean="0"/>
              <a:t>Seitenansicht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3203848" y="1009233"/>
            <a:ext cx="1725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Seitenansicht</a:t>
            </a:r>
            <a:endParaRPr lang="de-DE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35646"/>
            <a:ext cx="8734103" cy="2845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71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54C7-9F70-466D-B625-B223303E1454}" type="datetime1">
              <a:rPr lang="de-DE"/>
              <a:pPr/>
              <a:t>21.08.2017</a:t>
            </a:fld>
            <a:endParaRPr lang="de-DE" sz="140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Das Backend in der TYPO3 LTS-Version 7.6</a:t>
            </a:r>
            <a:endParaRPr lang="de-DE" sz="8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Folie </a:t>
            </a:r>
            <a:fld id="{363752A3-612D-47A2-B008-B4865E8E523D}" type="slidenum">
              <a:rPr lang="de-DE"/>
              <a:pPr/>
              <a:t>6</a:t>
            </a:fld>
            <a:r>
              <a:rPr lang="de-DE"/>
              <a:t/>
            </a:r>
            <a:br>
              <a:rPr lang="de-DE"/>
            </a:br>
            <a:endParaRPr lang="de-DE" sz="1400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2974"/>
            <a:ext cx="6997700" cy="523220"/>
          </a:xfrm>
        </p:spPr>
        <p:txBody>
          <a:bodyPr/>
          <a:lstStyle/>
          <a:p>
            <a:r>
              <a:rPr lang="de-DE" sz="2800" dirty="0" smtClean="0"/>
              <a:t>Inhaltselemente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835696" y="842107"/>
            <a:ext cx="5415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Beispiel für die Inhaltselemente im Hauptinhalt</a:t>
            </a:r>
            <a:endParaRPr lang="de-DE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1275606"/>
            <a:ext cx="6947173" cy="3614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8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54C7-9F70-466D-B625-B223303E1454}" type="datetime1">
              <a:rPr lang="de-DE"/>
              <a:pPr/>
              <a:t>21.08.2017</a:t>
            </a:fld>
            <a:endParaRPr lang="de-DE" sz="14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Folie </a:t>
            </a:r>
            <a:fld id="{363752A3-612D-47A2-B008-B4865E8E523D}" type="slidenum">
              <a:rPr lang="de-DE"/>
              <a:pPr/>
              <a:t>7</a:t>
            </a:fld>
            <a:r>
              <a:rPr lang="de-DE"/>
              <a:t/>
            </a:r>
            <a:br>
              <a:rPr lang="de-DE"/>
            </a:br>
            <a:endParaRPr lang="de-DE" sz="1400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2974"/>
            <a:ext cx="6997700" cy="523220"/>
          </a:xfrm>
        </p:spPr>
        <p:txBody>
          <a:bodyPr/>
          <a:lstStyle/>
          <a:p>
            <a:r>
              <a:rPr lang="de-DE" sz="2800" dirty="0" smtClean="0"/>
              <a:t>Listenansicht der News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2123728" y="813426"/>
            <a:ext cx="4589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Beispiel für die Listenansicht der News</a:t>
            </a:r>
            <a:endParaRPr lang="de-DE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09288"/>
            <a:ext cx="8052892" cy="359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2630488" y="4894660"/>
            <a:ext cx="36780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 smtClean="0"/>
              <a:t>Das Backend in der TYPO3 LTS-Version 7.6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83891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54C7-9F70-466D-B625-B223303E1454}" type="datetime1">
              <a:rPr lang="de-DE"/>
              <a:pPr/>
              <a:t>21.08.2017</a:t>
            </a:fld>
            <a:endParaRPr lang="de-DE" sz="140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Das Backend in der TYPO3 LTS-Version 7.6</a:t>
            </a:r>
            <a:endParaRPr lang="de-DE" sz="1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Folie </a:t>
            </a:r>
            <a:fld id="{363752A3-612D-47A2-B008-B4865E8E523D}" type="slidenum">
              <a:rPr lang="de-DE"/>
              <a:pPr/>
              <a:t>8</a:t>
            </a:fld>
            <a:r>
              <a:rPr lang="de-DE"/>
              <a:t/>
            </a:r>
            <a:br>
              <a:rPr lang="de-DE"/>
            </a:br>
            <a:endParaRPr lang="de-DE" sz="1400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2974"/>
            <a:ext cx="6997700" cy="523220"/>
          </a:xfrm>
        </p:spPr>
        <p:txBody>
          <a:bodyPr/>
          <a:lstStyle/>
          <a:p>
            <a:r>
              <a:rPr lang="de-DE" sz="2800" dirty="0" smtClean="0"/>
              <a:t>Dateiliste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2123728" y="813426"/>
            <a:ext cx="4604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Beispiel für die Sicht auf die Dateiliste</a:t>
            </a:r>
            <a:endParaRPr lang="de-DE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13536"/>
            <a:ext cx="8330952" cy="354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86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4788024" y="897569"/>
            <a:ext cx="54721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de-DE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DER zentrale IT-Dienstleister </a:t>
            </a:r>
          </a:p>
          <a:p>
            <a:pPr marL="342900" indent="-342900" algn="ctr">
              <a:defRPr/>
            </a:pPr>
            <a:r>
              <a:rPr lang="de-DE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des Landes Rheinland-Pfalz!</a:t>
            </a: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720725" y="4216004"/>
            <a:ext cx="65507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Vielen Dank für Ihre Aufmerksamkeit!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311167"/>
            <a:ext cx="2026920" cy="203911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923678"/>
            <a:ext cx="2026920" cy="203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69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ien_Powerpoint_16x9">
  <a:themeElements>
    <a:clrScheme name="Benutzerdefiniert 2">
      <a:dk1>
        <a:srgbClr val="808080"/>
      </a:dk1>
      <a:lt1>
        <a:srgbClr val="FFFFFF"/>
      </a:lt1>
      <a:dk2>
        <a:srgbClr val="FE7A15"/>
      </a:dk2>
      <a:lt2>
        <a:srgbClr val="DDDDDD"/>
      </a:lt2>
      <a:accent1>
        <a:srgbClr val="FFCC66"/>
      </a:accent1>
      <a:accent2>
        <a:srgbClr val="FE7A15"/>
      </a:accent2>
      <a:accent3>
        <a:srgbClr val="FFFFFF"/>
      </a:accent3>
      <a:accent4>
        <a:srgbClr val="6C6C6C"/>
      </a:accent4>
      <a:accent5>
        <a:srgbClr val="FFE2B8"/>
      </a:accent5>
      <a:accent6>
        <a:srgbClr val="E66E12"/>
      </a:accent6>
      <a:hlink>
        <a:srgbClr val="CC0011"/>
      </a:hlink>
      <a:folHlink>
        <a:srgbClr val="404040"/>
      </a:folHlink>
    </a:clrScheme>
    <a:fontScheme name="Folien_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olien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_Powerpo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n_Powerpoi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_Powerpoi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_Powerpo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_Powerpo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_Powerpo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_Powerpoint 8">
        <a:dk1>
          <a:srgbClr val="808080"/>
        </a:dk1>
        <a:lt1>
          <a:srgbClr val="FFFFFF"/>
        </a:lt1>
        <a:dk2>
          <a:srgbClr val="FE7A15"/>
        </a:dk2>
        <a:lt2>
          <a:srgbClr val="DDDDDD"/>
        </a:lt2>
        <a:accent1>
          <a:srgbClr val="FFCC66"/>
        </a:accent1>
        <a:accent2>
          <a:srgbClr val="3333CC"/>
        </a:accent2>
        <a:accent3>
          <a:srgbClr val="FFFFFF"/>
        </a:accent3>
        <a:accent4>
          <a:srgbClr val="6C6C6C"/>
        </a:accent4>
        <a:accent5>
          <a:srgbClr val="FFE2B8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_Powerpoint 9">
        <a:dk1>
          <a:srgbClr val="808080"/>
        </a:dk1>
        <a:lt1>
          <a:srgbClr val="FFFFFF"/>
        </a:lt1>
        <a:dk2>
          <a:srgbClr val="FE7A15"/>
        </a:dk2>
        <a:lt2>
          <a:srgbClr val="DDDDDD"/>
        </a:lt2>
        <a:accent1>
          <a:srgbClr val="FFCC66"/>
        </a:accent1>
        <a:accent2>
          <a:srgbClr val="FE7A15"/>
        </a:accent2>
        <a:accent3>
          <a:srgbClr val="FFFFFF"/>
        </a:accent3>
        <a:accent4>
          <a:srgbClr val="6C6C6C"/>
        </a:accent4>
        <a:accent5>
          <a:srgbClr val="FFE2B8"/>
        </a:accent5>
        <a:accent6>
          <a:srgbClr val="E66E12"/>
        </a:accent6>
        <a:hlink>
          <a:srgbClr val="CC0011"/>
        </a:hlink>
        <a:folHlink>
          <a:srgbClr val="FFFF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Folien_Powerpoint_16x9</Template>
  <TotalTime>0</TotalTime>
  <Words>164</Words>
  <Application>Microsoft Office PowerPoint</Application>
  <PresentationFormat>Bildschirmpräsentation (16:9)</PresentationFormat>
  <Paragraphs>40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Folien_Powerpoint_16x9</vt:lpstr>
      <vt:lpstr>Das Backend in der TYPO3 LTS-Version 7.6</vt:lpstr>
      <vt:lpstr>Das Backend-Login unter TYPO3 7.6</vt:lpstr>
      <vt:lpstr>Die Startseite im Backend</vt:lpstr>
      <vt:lpstr>Benutzereinstellung / Abmelden </vt:lpstr>
      <vt:lpstr>Seitenansicht</vt:lpstr>
      <vt:lpstr>Inhaltselemente</vt:lpstr>
      <vt:lpstr>Listenansicht der News</vt:lpstr>
      <vt:lpstr>Dateiliste</vt:lpstr>
      <vt:lpstr>PowerPoint-Präsentation</vt:lpstr>
    </vt:vector>
  </TitlesOfParts>
  <Company>Landesbetrieb Daten und Information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Backend-Änderungen</dc:title>
  <dc:creator>Meurer</dc:creator>
  <cp:lastModifiedBy>Meurer</cp:lastModifiedBy>
  <cp:revision>10</cp:revision>
  <cp:lastPrinted>2003-09-08T10:26:03Z</cp:lastPrinted>
  <dcterms:created xsi:type="dcterms:W3CDTF">2017-08-21T09:50:00Z</dcterms:created>
  <dcterms:modified xsi:type="dcterms:W3CDTF">2017-08-21T11:53:29Z</dcterms:modified>
</cp:coreProperties>
</file>